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9D68-CE40-41DE-9268-B38522800A02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AC35-388E-4408-ABAA-BF5D5B3A0E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45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9D68-CE40-41DE-9268-B38522800A02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9AC35-388E-4408-ABAA-BF5D5B3A0E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15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itchFamily="34" charset="0"/>
              </a:rPr>
              <a:t>Strategic Recruitment</a:t>
            </a:r>
            <a:endParaRPr lang="en-US" sz="2800" b="1" dirty="0" smtClean="0">
              <a:solidFill>
                <a:srgbClr val="3333CC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Internal vs External Recruitment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5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GB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Recruitment Sources and </a:t>
            </a:r>
            <a:r>
              <a:rPr lang="en-GB" sz="2800" b="1" i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3L</a:t>
            </a:r>
            <a:r>
              <a:rPr lang="en-GB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Principle</a:t>
            </a:r>
            <a:endParaRPr 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Strategic Recruitment and Realistic Job Preview 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9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Selection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Reliability, Validity and Utility</a:t>
            </a:r>
            <a:endParaRPr lang="en-US" sz="2800" b="1" dirty="0">
              <a:solidFill>
                <a:srgbClr val="3333C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8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Reliability, Validity and Utility</a:t>
            </a:r>
            <a:endParaRPr lang="en-US" sz="2800" b="1" dirty="0">
              <a:solidFill>
                <a:srgbClr val="3333C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0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Selection Mechanism</a:t>
            </a:r>
            <a:endParaRPr lang="en-US" sz="2800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2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Selection Mechanism</a:t>
            </a:r>
            <a:endParaRPr lang="en-US" sz="2800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Reliability and Validity and Selection Process</a:t>
            </a:r>
            <a:endParaRPr lang="en-US" sz="2800" b="1" dirty="0">
              <a:solidFill>
                <a:srgbClr val="3333C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1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9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itchFamily="34" charset="0"/>
              </a:rPr>
              <a:t>Placement and Induction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8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Strategic Human Resource Planning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2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Strategic HR Planning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Strategic HR Planning Process</a:t>
            </a:r>
            <a:endParaRPr lang="en-US" sz="25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00" b="1" smtClean="0">
                <a:solidFill>
                  <a:srgbClr val="3333CC"/>
                </a:solidFill>
                <a:latin typeface="Arial" panose="020B0604020202020204" pitchFamily="34" charset="0"/>
                <a:cs typeface="Arial" pitchFamily="34" charset="0"/>
              </a:rPr>
              <a:t>Strategic HR Planning Process</a:t>
            </a:r>
            <a:endParaRPr lang="en-US" sz="2500" b="1" dirty="0" smtClean="0">
              <a:solidFill>
                <a:srgbClr val="3333CC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itchFamily="34" charset="0"/>
              </a:rPr>
              <a:t>Strategic HR Planning Process</a:t>
            </a:r>
            <a:endParaRPr lang="en-US" sz="2800" b="1" dirty="0" smtClean="0">
              <a:solidFill>
                <a:srgbClr val="3333CC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8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itchFamily="34" charset="0"/>
              </a:rPr>
              <a:t>Strategic Staffing</a:t>
            </a:r>
            <a:endParaRPr lang="en-US" sz="2800" b="1" dirty="0" smtClean="0">
              <a:solidFill>
                <a:srgbClr val="3333CC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itchFamily="34" charset="0"/>
              </a:rPr>
              <a:t>Strategic Recruitment</a:t>
            </a:r>
            <a:endParaRPr lang="en-US" sz="2800" b="1" dirty="0" smtClean="0">
              <a:solidFill>
                <a:srgbClr val="3333CC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2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Strategic Human Resource Planning</vt:lpstr>
      <vt:lpstr>Strategic HR Planning</vt:lpstr>
      <vt:lpstr>Strategic HR Planning Process</vt:lpstr>
      <vt:lpstr>Strategic HR Planning Process</vt:lpstr>
      <vt:lpstr>Strategic HR Planning Process</vt:lpstr>
      <vt:lpstr>Strategic Staffing</vt:lpstr>
      <vt:lpstr>Strategic Recruitment</vt:lpstr>
      <vt:lpstr>Strategic Recruitment</vt:lpstr>
      <vt:lpstr>Internal vs External Recruitment</vt:lpstr>
      <vt:lpstr>Recruitment Sources and 3L Principle</vt:lpstr>
      <vt:lpstr>Strategic Recruitment and Realistic Job Preview </vt:lpstr>
      <vt:lpstr>Strategic Selection</vt:lpstr>
      <vt:lpstr>Reliability, Validity and Utility</vt:lpstr>
      <vt:lpstr>Reliability, Validity and Utility</vt:lpstr>
      <vt:lpstr>The Selection Mechanism</vt:lpstr>
      <vt:lpstr>The Selection Mechanism</vt:lpstr>
      <vt:lpstr>Reliability and Validity and Selection Process</vt:lpstr>
      <vt:lpstr>PowerPoint Presentation</vt:lpstr>
      <vt:lpstr>Placement and Induction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2023-12-28T07:03:22Z</dcterms:created>
  <dcterms:modified xsi:type="dcterms:W3CDTF">2023-12-28T07:03:22Z</dcterms:modified>
</cp:coreProperties>
</file>