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4FE57-8E68-4EF2-8579-78031FF30421}" type="datetimeFigureOut">
              <a:rPr lang="en-IN" smtClean="0"/>
              <a:t>28-12-2023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63770-1D50-4349-83A8-A20AF4026C7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7100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4FE57-8E68-4EF2-8579-78031FF30421}" type="datetimeFigureOut">
              <a:rPr lang="en-IN" smtClean="0"/>
              <a:t>28-12-2023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63770-1D50-4349-83A8-A20AF4026C7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0497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5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0033CC"/>
                </a:solidFill>
              </a:rPr>
              <a:t>The Labour Market</a:t>
            </a:r>
            <a:endParaRPr lang="en-US" sz="2800" b="1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3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External </a:t>
            </a:r>
            <a:r>
              <a:rPr lang="en-US" sz="2800" b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Micro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Environment</a:t>
            </a:r>
            <a:endParaRPr lang="en-US" sz="28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35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Internal Environment</a:t>
            </a:r>
            <a:endParaRPr lang="en-US" sz="28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442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99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charset="0"/>
                <a:cs typeface="Arial" charset="0"/>
              </a:rPr>
              <a:t>The Systems Concept </a:t>
            </a:r>
            <a:endParaRPr lang="en-US" sz="2800" b="1" dirty="0" smtClean="0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081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charset="0"/>
                <a:cs typeface="Arial" charset="0"/>
              </a:rPr>
              <a:t>Importance of Business Environment</a:t>
            </a:r>
            <a:endParaRPr lang="en-US" sz="2800" b="1" dirty="0" smtClean="0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60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3333CC"/>
                </a:solidFill>
                <a:latin typeface="Arial" charset="0"/>
                <a:cs typeface="Arial" charset="0"/>
              </a:rPr>
              <a:t>Business Environment and SHRM</a:t>
            </a:r>
            <a:endParaRPr lang="en-US" sz="2800" b="1" dirty="0" smtClean="0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015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External </a:t>
            </a:r>
            <a:r>
              <a:rPr lang="en-US" sz="2800" b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Macro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Environment</a:t>
            </a:r>
            <a:endParaRPr lang="en-US" sz="28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15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External </a:t>
            </a:r>
            <a:r>
              <a:rPr lang="en-US" sz="2800" b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Macro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Environment</a:t>
            </a:r>
            <a:endParaRPr lang="en-US" sz="28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24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External </a:t>
            </a:r>
            <a:r>
              <a:rPr lang="en-US" sz="2800" b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Macro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Environment</a:t>
            </a:r>
            <a:endParaRPr lang="en-US" sz="28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689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Culture Generations</a:t>
            </a:r>
            <a:endParaRPr lang="en-US" sz="28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244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</Words>
  <Application>Microsoft Office PowerPoint</Application>
  <PresentationFormat>Widescreen</PresentationFormat>
  <Paragraphs>10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The Systems Concept </vt:lpstr>
      <vt:lpstr>Importance of Business Environment</vt:lpstr>
      <vt:lpstr>Business Environment and SHRM</vt:lpstr>
      <vt:lpstr>External Macro Environment</vt:lpstr>
      <vt:lpstr>External Macro Environment</vt:lpstr>
      <vt:lpstr>External Macro Environment</vt:lpstr>
      <vt:lpstr>The Culture Generations</vt:lpstr>
      <vt:lpstr>The Labour Market</vt:lpstr>
      <vt:lpstr>External Micro Environment</vt:lpstr>
      <vt:lpstr>Internal Environment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2023-12-28T06:12:00Z</dcterms:created>
  <dcterms:modified xsi:type="dcterms:W3CDTF">2023-12-28T06:12:00Z</dcterms:modified>
</cp:coreProperties>
</file>