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290D-C3F3-4746-A200-25E0C6EF5CA8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86A-DDF5-4322-9F60-7DEF05D8EB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28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290D-C3F3-4746-A200-25E0C6EF5CA8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B86A-DDF5-4322-9F60-7DEF05D8EB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2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Culture and Structure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Emerging Organizational Forms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Emerging Organizational Forms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Culture and Structure</a:t>
            </a:r>
            <a:endParaRPr lang="en-US" sz="28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and HR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of Things, Big Data and HR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3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6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Technological Environment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700" b="1" smtClean="0">
                <a:solidFill>
                  <a:srgbClr val="3333CC"/>
                </a:solidFill>
                <a:latin typeface="Arial" charset="0"/>
                <a:cs typeface="Arial" charset="0"/>
              </a:rPr>
              <a:t/>
            </a:r>
            <a:br>
              <a:rPr lang="en-US" sz="2700" b="1" smtClean="0">
                <a:solidFill>
                  <a:srgbClr val="3333CC"/>
                </a:solidFill>
                <a:latin typeface="Arial" charset="0"/>
                <a:cs typeface="Arial" charset="0"/>
              </a:rPr>
            </a:br>
            <a:r>
              <a:rPr lang="en-US" sz="27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 Changing </a:t>
            </a:r>
            <a:r>
              <a:rPr lang="en-US" sz="27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Trends in the Nature of Work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Information Technology and HRM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Subsystems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Subsystems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2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Subsystems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Impact on HR Subsystems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Technological Environment</vt:lpstr>
      <vt:lpstr>  Changing Trends in the Nature of Work </vt:lpstr>
      <vt:lpstr>Information Technology and HRM</vt:lpstr>
      <vt:lpstr>Impact on HR Subsystems</vt:lpstr>
      <vt:lpstr>Impact on HR Subsystems</vt:lpstr>
      <vt:lpstr>Impact on HR Subsystems</vt:lpstr>
      <vt:lpstr>Impact on HR Subsystems</vt:lpstr>
      <vt:lpstr>Impact on HR Culture and Structure</vt:lpstr>
      <vt:lpstr>Emerging Organizational Forms</vt:lpstr>
      <vt:lpstr>PowerPoint Presentation</vt:lpstr>
      <vt:lpstr>PowerPoint Presentation</vt:lpstr>
      <vt:lpstr>Emerging Organizational Forms</vt:lpstr>
      <vt:lpstr>Impact on HR Culture and Structure</vt:lpstr>
      <vt:lpstr>Social Media and HR</vt:lpstr>
      <vt:lpstr>Internet of Things, Big Data and HR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2023-12-28T06:13:07Z</dcterms:created>
  <dcterms:modified xsi:type="dcterms:W3CDTF">2023-12-28T06:13:07Z</dcterms:modified>
</cp:coreProperties>
</file>