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02BF-E137-4B6E-8DA6-63FD43521209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F00-CD9A-4ED6-8733-C3AE08796E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806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02BF-E137-4B6E-8DA6-63FD43521209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6F00-CD9A-4ED6-8733-C3AE08796E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78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2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Strategic Management Process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9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Importance of Human Resource to Strategy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Strategy and HRM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1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Strategy Formulation and Planning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0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Typology of Integrated HR Systems</a:t>
            </a:r>
            <a:endParaRPr lang="en-US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Typology of Integrated HR Systems</a:t>
            </a:r>
            <a:endParaRPr lang="en-US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2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Strategic Management Process</vt:lpstr>
      <vt:lpstr>Importance of Human Resource to Strategy</vt:lpstr>
      <vt:lpstr>Integration of Strategy and HRM</vt:lpstr>
      <vt:lpstr>Strategy Formulation and Planning</vt:lpstr>
      <vt:lpstr>Typology of Integrated HR Systems</vt:lpstr>
      <vt:lpstr>Typology of Integrated HR Systems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2023-12-28T06:16:18Z</dcterms:created>
  <dcterms:modified xsi:type="dcterms:W3CDTF">2023-12-28T06:16:37Z</dcterms:modified>
</cp:coreProperties>
</file>